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25344-3CAB-4E31-9F4F-2ADF1D887AB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EB4EF7-EBBC-4BEF-8325-42CA926726A3}">
      <dgm:prSet phldrT="[Text]"/>
      <dgm:spPr/>
      <dgm:t>
        <a:bodyPr/>
        <a:lstStyle/>
        <a:p>
          <a:r>
            <a:rPr lang="en-US" dirty="0" smtClean="0"/>
            <a:t>KINH TẾ</a:t>
          </a:r>
          <a:endParaRPr lang="en-US" dirty="0"/>
        </a:p>
      </dgm:t>
    </dgm:pt>
    <dgm:pt modelId="{C419B877-9796-4ABC-8559-AD0D75C24101}" type="parTrans" cxnId="{95D3BA84-1105-4C11-AF98-51E53C14A681}">
      <dgm:prSet/>
      <dgm:spPr/>
      <dgm:t>
        <a:bodyPr/>
        <a:lstStyle/>
        <a:p>
          <a:endParaRPr lang="en-US"/>
        </a:p>
      </dgm:t>
    </dgm:pt>
    <dgm:pt modelId="{803F2C20-D302-4E81-BA48-FF5DD876145F}" type="sibTrans" cxnId="{95D3BA84-1105-4C11-AF98-51E53C14A681}">
      <dgm:prSet/>
      <dgm:spPr/>
      <dgm:t>
        <a:bodyPr/>
        <a:lstStyle/>
        <a:p>
          <a:endParaRPr lang="en-US"/>
        </a:p>
      </dgm:t>
    </dgm:pt>
    <dgm:pt modelId="{6CA08AE9-BB27-45D0-A079-712DF8435105}">
      <dgm:prSet phldrT="[Text]" custT="1"/>
      <dgm:spPr/>
      <dgm:t>
        <a:bodyPr/>
        <a:lstStyle/>
        <a:p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nhất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hệ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tiền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tệ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dirty="0">
            <a:latin typeface="Times New Roman" pitchFamily="18" charset="0"/>
            <a:cs typeface="Times New Roman" pitchFamily="18" charset="0"/>
          </a:endParaRPr>
        </a:p>
      </dgm:t>
    </dgm:pt>
    <dgm:pt modelId="{2B2840F1-7688-4001-91D7-BBFB1BC1455D}" type="parTrans" cxnId="{FBC63672-6AE2-48F5-994D-0DDD94832460}">
      <dgm:prSet/>
      <dgm:spPr/>
      <dgm:t>
        <a:bodyPr/>
        <a:lstStyle/>
        <a:p>
          <a:endParaRPr lang="en-US"/>
        </a:p>
      </dgm:t>
    </dgm:pt>
    <dgm:pt modelId="{181620DE-F349-4209-8F9F-25CF3125255F}" type="sibTrans" cxnId="{FBC63672-6AE2-48F5-994D-0DDD94832460}">
      <dgm:prSet/>
      <dgm:spPr/>
      <dgm:t>
        <a:bodyPr/>
        <a:lstStyle/>
        <a:p>
          <a:endParaRPr lang="en-US"/>
        </a:p>
      </dgm:t>
    </dgm:pt>
    <dgm:pt modelId="{0F98EF12-22B0-4EB0-800C-EE011662FC3F}">
      <dgm:prSet phldrT="[Text]" custT="1"/>
      <dgm:spPr/>
      <dgm:t>
        <a:bodyPr/>
        <a:lstStyle/>
        <a:p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Xây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dựng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cơ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sở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hạ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tầng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dirty="0">
            <a:latin typeface="Times New Roman" pitchFamily="18" charset="0"/>
            <a:cs typeface="Times New Roman" pitchFamily="18" charset="0"/>
          </a:endParaRPr>
        </a:p>
      </dgm:t>
    </dgm:pt>
    <dgm:pt modelId="{0A649248-10E8-497E-BBA5-55E0CC59124B}" type="parTrans" cxnId="{7BE31E3E-95A3-461A-8669-E24063CB9374}">
      <dgm:prSet/>
      <dgm:spPr/>
      <dgm:t>
        <a:bodyPr/>
        <a:lstStyle/>
        <a:p>
          <a:endParaRPr lang="en-US"/>
        </a:p>
      </dgm:t>
    </dgm:pt>
    <dgm:pt modelId="{8B6549BF-85D6-46C9-9452-9182ADA03285}" type="sibTrans" cxnId="{7BE31E3E-95A3-461A-8669-E24063CB9374}">
      <dgm:prSet/>
      <dgm:spPr/>
      <dgm:t>
        <a:bodyPr/>
        <a:lstStyle/>
        <a:p>
          <a:endParaRPr lang="en-US"/>
        </a:p>
      </dgm:t>
    </dgm:pt>
    <dgm:pt modelId="{61018399-30D6-41BF-AD2B-914B1D95C53A}">
      <dgm:prSet phldrT="[Text]"/>
      <dgm:spPr/>
      <dgm:t>
        <a:bodyPr/>
        <a:lstStyle/>
        <a:p>
          <a:r>
            <a:rPr lang="en-US" dirty="0" smtClean="0"/>
            <a:t>CHÍNH TRỊ, XÃ HỘI</a:t>
          </a:r>
          <a:endParaRPr lang="en-US" dirty="0"/>
        </a:p>
      </dgm:t>
    </dgm:pt>
    <dgm:pt modelId="{681F802E-A64E-43D9-968E-48B0CF334D1C}" type="parTrans" cxnId="{53FBEB40-D99D-4654-A7ED-4170E2C260E7}">
      <dgm:prSet/>
      <dgm:spPr/>
      <dgm:t>
        <a:bodyPr/>
        <a:lstStyle/>
        <a:p>
          <a:endParaRPr lang="en-US"/>
        </a:p>
      </dgm:t>
    </dgm:pt>
    <dgm:pt modelId="{BD15A98C-EB13-4735-87A3-5FAC207BFFAA}" type="sibTrans" cxnId="{53FBEB40-D99D-4654-A7ED-4170E2C260E7}">
      <dgm:prSet/>
      <dgm:spPr/>
      <dgm:t>
        <a:bodyPr/>
        <a:lstStyle/>
        <a:p>
          <a:endParaRPr lang="en-US"/>
        </a:p>
      </dgm:t>
    </dgm:pt>
    <dgm:pt modelId="{D42C90E0-AA1E-4C0E-A095-6A9E35DBA99E}">
      <dgm:prSet phldrT="[Text]"/>
      <dgm:spPr/>
      <dgm:t>
        <a:bodyPr/>
        <a:lstStyle/>
        <a:p>
          <a:r>
            <a:rPr lang="en-US" dirty="0" smtClean="0"/>
            <a:t>QUÂN SỰ</a:t>
          </a:r>
          <a:endParaRPr lang="en-US" dirty="0"/>
        </a:p>
      </dgm:t>
    </dgm:pt>
    <dgm:pt modelId="{C11A110D-2138-4C24-B1B9-DB5D11CF2BFA}" type="parTrans" cxnId="{F33E7D26-F5FF-449E-9883-5665CB7DC131}">
      <dgm:prSet/>
      <dgm:spPr/>
      <dgm:t>
        <a:bodyPr/>
        <a:lstStyle/>
        <a:p>
          <a:endParaRPr lang="en-US"/>
        </a:p>
      </dgm:t>
    </dgm:pt>
    <dgm:pt modelId="{74D9A767-165D-49E2-A32E-D9AF981C5DA6}" type="sibTrans" cxnId="{F33E7D26-F5FF-449E-9883-5665CB7DC131}">
      <dgm:prSet/>
      <dgm:spPr/>
      <dgm:t>
        <a:bodyPr/>
        <a:lstStyle/>
        <a:p>
          <a:endParaRPr lang="en-US"/>
        </a:p>
      </dgm:t>
    </dgm:pt>
    <dgm:pt modelId="{0533C780-BFB0-4FFC-9490-BD0F32F1D29F}">
      <dgm:prSet phldrT="[Text]" custT="1"/>
      <dgm:spPr/>
      <dgm:t>
        <a:bodyPr/>
        <a:lstStyle/>
        <a:p>
          <a:endParaRPr lang="en-US" sz="2100" dirty="0">
            <a:latin typeface="Times New Roman" pitchFamily="18" charset="0"/>
            <a:cs typeface="Times New Roman" pitchFamily="18" charset="0"/>
          </a:endParaRPr>
        </a:p>
      </dgm:t>
    </dgm:pt>
    <dgm:pt modelId="{76B97377-B79D-4C18-A869-DA272BDE64C4}" type="parTrans" cxnId="{F4DFBE1C-587D-4974-86EF-4A04E5B6E8B6}">
      <dgm:prSet/>
      <dgm:spPr/>
      <dgm:t>
        <a:bodyPr/>
        <a:lstStyle/>
        <a:p>
          <a:endParaRPr lang="en-US"/>
        </a:p>
      </dgm:t>
    </dgm:pt>
    <dgm:pt modelId="{10E158A4-717C-4336-AACA-B334EEA4D70B}" type="sibTrans" cxnId="{F4DFBE1C-587D-4974-86EF-4A04E5B6E8B6}">
      <dgm:prSet/>
      <dgm:spPr/>
      <dgm:t>
        <a:bodyPr/>
        <a:lstStyle/>
        <a:p>
          <a:endParaRPr lang="en-US"/>
        </a:p>
      </dgm:t>
    </dgm:pt>
    <dgm:pt modelId="{2109D77F-0842-4FF1-9ACE-160E782838AC}">
      <dgm:prSet phldrT="[Text]" custT="1"/>
      <dgm:spPr/>
      <dgm:t>
        <a:bodyPr/>
        <a:lstStyle/>
        <a:p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Xóa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bỏ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độc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quyền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ruộng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đất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phong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kiến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dirty="0">
            <a:latin typeface="Times New Roman" pitchFamily="18" charset="0"/>
            <a:cs typeface="Times New Roman" pitchFamily="18" charset="0"/>
          </a:endParaRPr>
        </a:p>
      </dgm:t>
    </dgm:pt>
    <dgm:pt modelId="{64906BBC-C046-4910-9DFA-A7B8B50839F4}" type="parTrans" cxnId="{DD88A168-2703-4D54-8FF4-28916A05E0A5}">
      <dgm:prSet/>
      <dgm:spPr/>
      <dgm:t>
        <a:bodyPr/>
        <a:lstStyle/>
        <a:p>
          <a:endParaRPr lang="en-US"/>
        </a:p>
      </dgm:t>
    </dgm:pt>
    <dgm:pt modelId="{F5BF2A69-E0E9-41CB-AEF1-4C87A1481F9C}" type="sibTrans" cxnId="{DD88A168-2703-4D54-8FF4-28916A05E0A5}">
      <dgm:prSet/>
      <dgm:spPr/>
      <dgm:t>
        <a:bodyPr/>
        <a:lstStyle/>
        <a:p>
          <a:endParaRPr lang="en-US"/>
        </a:p>
      </dgm:t>
    </dgm:pt>
    <dgm:pt modelId="{6DE39824-7C56-47F9-894C-02EF7B9A7FD9}">
      <dgm:prSet phldrT="[Text]" custT="1"/>
      <dgm:spPr/>
      <dgm:t>
        <a:bodyPr/>
        <a:lstStyle/>
        <a:p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Tăng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cường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phát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triển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KT TBCN ở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nông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dirty="0" err="1" smtClean="0">
              <a:latin typeface="Times New Roman" pitchFamily="18" charset="0"/>
              <a:cs typeface="Times New Roman" pitchFamily="18" charset="0"/>
            </a:rPr>
            <a:t>thôn</a:t>
          </a:r>
          <a:r>
            <a:rPr lang="en-US" sz="21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dirty="0">
            <a:latin typeface="Times New Roman" pitchFamily="18" charset="0"/>
            <a:cs typeface="Times New Roman" pitchFamily="18" charset="0"/>
          </a:endParaRPr>
        </a:p>
      </dgm:t>
    </dgm:pt>
    <dgm:pt modelId="{5589B5BB-7891-478D-A60A-76D0BDF78B13}" type="parTrans" cxnId="{7D1CD64C-68A5-4CCE-A76A-FC6EF35FECFF}">
      <dgm:prSet/>
      <dgm:spPr/>
      <dgm:t>
        <a:bodyPr/>
        <a:lstStyle/>
        <a:p>
          <a:endParaRPr lang="en-US"/>
        </a:p>
      </dgm:t>
    </dgm:pt>
    <dgm:pt modelId="{11F5201C-A9D2-424F-8EFF-E18AADEE7236}" type="sibTrans" cxnId="{7D1CD64C-68A5-4CCE-A76A-FC6EF35FECFF}">
      <dgm:prSet/>
      <dgm:spPr/>
      <dgm:t>
        <a:bodyPr/>
        <a:lstStyle/>
        <a:p>
          <a:endParaRPr lang="en-US"/>
        </a:p>
      </dgm:t>
    </dgm:pt>
    <dgm:pt modelId="{333CC94F-A082-4C3D-8C42-5DCC80E2FDEE}">
      <dgm:prSet phldrT="[Text]" custT="1"/>
      <dgm:spPr/>
      <dgm:t>
        <a:bodyPr/>
        <a:lstStyle/>
        <a:p>
          <a:endParaRPr lang="en-US" sz="2100" dirty="0">
            <a:latin typeface="Times New Roman" pitchFamily="18" charset="0"/>
            <a:cs typeface="Times New Roman" pitchFamily="18" charset="0"/>
          </a:endParaRPr>
        </a:p>
      </dgm:t>
    </dgm:pt>
    <dgm:pt modelId="{AE94CBE2-E1FA-4AC8-BB7F-6EB41CFCEB2B}" type="parTrans" cxnId="{251E767D-D3AC-421C-826C-8BE97C5AD872}">
      <dgm:prSet/>
      <dgm:spPr/>
      <dgm:t>
        <a:bodyPr/>
        <a:lstStyle/>
        <a:p>
          <a:endParaRPr lang="en-US"/>
        </a:p>
      </dgm:t>
    </dgm:pt>
    <dgm:pt modelId="{32F91EB4-F34A-4C15-8EC5-5DD9D2856B9D}" type="sibTrans" cxnId="{251E767D-D3AC-421C-826C-8BE97C5AD872}">
      <dgm:prSet/>
      <dgm:spPr/>
      <dgm:t>
        <a:bodyPr/>
        <a:lstStyle/>
        <a:p>
          <a:endParaRPr lang="en-US"/>
        </a:p>
      </dgm:t>
    </dgm:pt>
    <dgm:pt modelId="{B30F6A18-5278-4549-A23A-39F0D166DF44}" type="pres">
      <dgm:prSet presAssocID="{B6625344-3CAB-4E31-9F4F-2ADF1D887A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1A379D-8B45-4AFB-B51E-9C7E0ADB558B}" type="pres">
      <dgm:prSet presAssocID="{3AEB4EF7-EBBC-4BEF-8325-42CA926726A3}" presName="linNode" presStyleCnt="0"/>
      <dgm:spPr/>
    </dgm:pt>
    <dgm:pt modelId="{EE23DDA0-1F2B-4CF2-BDDC-A470B0A13A00}" type="pres">
      <dgm:prSet presAssocID="{3AEB4EF7-EBBC-4BEF-8325-42CA926726A3}" presName="parentText" presStyleLbl="node1" presStyleIdx="0" presStyleCnt="3" custScaleX="80215" custScaleY="8509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E465A-B9A9-469A-88B3-88DE38C912CA}" type="pres">
      <dgm:prSet presAssocID="{3AEB4EF7-EBBC-4BEF-8325-42CA926726A3}" presName="descendantText" presStyleLbl="alignAccFollowNode1" presStyleIdx="0" presStyleCnt="3" custScaleX="97757" custScaleY="103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03AD4-2785-486B-888B-A51A8A1E5970}" type="pres">
      <dgm:prSet presAssocID="{803F2C20-D302-4E81-BA48-FF5DD876145F}" presName="sp" presStyleCnt="0"/>
      <dgm:spPr/>
    </dgm:pt>
    <dgm:pt modelId="{B2239EDF-A31D-4B13-98A7-D66894E7E2E4}" type="pres">
      <dgm:prSet presAssocID="{61018399-30D6-41BF-AD2B-914B1D95C53A}" presName="linNode" presStyleCnt="0"/>
      <dgm:spPr/>
    </dgm:pt>
    <dgm:pt modelId="{8A214DBB-21C6-402B-B665-5431E9DC80CC}" type="pres">
      <dgm:prSet presAssocID="{61018399-30D6-41BF-AD2B-914B1D95C53A}" presName="parentText" presStyleLbl="node1" presStyleIdx="1" presStyleCnt="3" custScaleX="80752" custScaleY="919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EC443F-5AEF-445F-B5FB-4F079B567383}" type="pres">
      <dgm:prSet presAssocID="{61018399-30D6-41BF-AD2B-914B1D95C53A}" presName="descendantText" presStyleLbl="alignAccFollowNode1" presStyleIdx="1" presStyleCnt="3" custScaleX="100410" custScaleY="107906" custLinFactNeighborX="633" custLinFactNeighborY="35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039B7-1F34-4125-A002-A11B7B3E5AE9}" type="pres">
      <dgm:prSet presAssocID="{BD15A98C-EB13-4735-87A3-5FAC207BFFAA}" presName="sp" presStyleCnt="0"/>
      <dgm:spPr/>
    </dgm:pt>
    <dgm:pt modelId="{35DE234D-51C8-41DA-8302-F3B108FE45BE}" type="pres">
      <dgm:prSet presAssocID="{D42C90E0-AA1E-4C0E-A095-6A9E35DBA99E}" presName="linNode" presStyleCnt="0"/>
      <dgm:spPr/>
    </dgm:pt>
    <dgm:pt modelId="{06CD88DC-C45B-43AA-B5C3-C340A823369B}" type="pres">
      <dgm:prSet presAssocID="{D42C90E0-AA1E-4C0E-A095-6A9E35DBA99E}" presName="parentText" presStyleLbl="node1" presStyleIdx="2" presStyleCnt="3" custScaleX="80215" custScaleY="9038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54C8A-0943-45E9-AF96-58414D67262D}" type="pres">
      <dgm:prSet presAssocID="{D42C90E0-AA1E-4C0E-A095-6A9E35DBA99E}" presName="descendantText" presStyleLbl="alignAccFollowNode1" presStyleIdx="2" presStyleCnt="3" custScaleX="101424" custScaleY="1110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447C91-3123-465B-87C8-05A9A1297231}" type="presOf" srcId="{B6625344-3CAB-4E31-9F4F-2ADF1D887AB3}" destId="{B30F6A18-5278-4549-A23A-39F0D166DF44}" srcOrd="0" destOrd="0" presId="urn:microsoft.com/office/officeart/2005/8/layout/vList5"/>
    <dgm:cxn modelId="{7D1CD64C-68A5-4CCE-A76A-FC6EF35FECFF}" srcId="{3AEB4EF7-EBBC-4BEF-8325-42CA926726A3}" destId="{6DE39824-7C56-47F9-894C-02EF7B9A7FD9}" srcOrd="2" destOrd="0" parTransId="{5589B5BB-7891-478D-A60A-76D0BDF78B13}" sibTransId="{11F5201C-A9D2-424F-8EFF-E18AADEE7236}"/>
    <dgm:cxn modelId="{F4DFBE1C-587D-4974-86EF-4A04E5B6E8B6}" srcId="{D42C90E0-AA1E-4C0E-A095-6A9E35DBA99E}" destId="{0533C780-BFB0-4FFC-9490-BD0F32F1D29F}" srcOrd="0" destOrd="0" parTransId="{76B97377-B79D-4C18-A869-DA272BDE64C4}" sibTransId="{10E158A4-717C-4336-AACA-B334EEA4D70B}"/>
    <dgm:cxn modelId="{7BE31E3E-95A3-461A-8669-E24063CB9374}" srcId="{3AEB4EF7-EBBC-4BEF-8325-42CA926726A3}" destId="{0F98EF12-22B0-4EB0-800C-EE011662FC3F}" srcOrd="3" destOrd="0" parTransId="{0A649248-10E8-497E-BBA5-55E0CC59124B}" sibTransId="{8B6549BF-85D6-46C9-9452-9182ADA03285}"/>
    <dgm:cxn modelId="{95D3BA84-1105-4C11-AF98-51E53C14A681}" srcId="{B6625344-3CAB-4E31-9F4F-2ADF1D887AB3}" destId="{3AEB4EF7-EBBC-4BEF-8325-42CA926726A3}" srcOrd="0" destOrd="0" parTransId="{C419B877-9796-4ABC-8559-AD0D75C24101}" sibTransId="{803F2C20-D302-4E81-BA48-FF5DD876145F}"/>
    <dgm:cxn modelId="{251E767D-D3AC-421C-826C-8BE97C5AD872}" srcId="{61018399-30D6-41BF-AD2B-914B1D95C53A}" destId="{333CC94F-A082-4C3D-8C42-5DCC80E2FDEE}" srcOrd="0" destOrd="0" parTransId="{AE94CBE2-E1FA-4AC8-BB7F-6EB41CFCEB2B}" sibTransId="{32F91EB4-F34A-4C15-8EC5-5DD9D2856B9D}"/>
    <dgm:cxn modelId="{53FBEB40-D99D-4654-A7ED-4170E2C260E7}" srcId="{B6625344-3CAB-4E31-9F4F-2ADF1D887AB3}" destId="{61018399-30D6-41BF-AD2B-914B1D95C53A}" srcOrd="1" destOrd="0" parTransId="{681F802E-A64E-43D9-968E-48B0CF334D1C}" sibTransId="{BD15A98C-EB13-4735-87A3-5FAC207BFFAA}"/>
    <dgm:cxn modelId="{DD88A168-2703-4D54-8FF4-28916A05E0A5}" srcId="{3AEB4EF7-EBBC-4BEF-8325-42CA926726A3}" destId="{2109D77F-0842-4FF1-9ACE-160E782838AC}" srcOrd="1" destOrd="0" parTransId="{64906BBC-C046-4910-9DFA-A7B8B50839F4}" sibTransId="{F5BF2A69-E0E9-41CB-AEF1-4C87A1481F9C}"/>
    <dgm:cxn modelId="{10F2DF3B-A22A-46F7-9290-033044DC2464}" type="presOf" srcId="{D42C90E0-AA1E-4C0E-A095-6A9E35DBA99E}" destId="{06CD88DC-C45B-43AA-B5C3-C340A823369B}" srcOrd="0" destOrd="0" presId="urn:microsoft.com/office/officeart/2005/8/layout/vList5"/>
    <dgm:cxn modelId="{3E2C40D6-38A7-4863-A19C-B7BCF857A054}" type="presOf" srcId="{61018399-30D6-41BF-AD2B-914B1D95C53A}" destId="{8A214DBB-21C6-402B-B665-5431E9DC80CC}" srcOrd="0" destOrd="0" presId="urn:microsoft.com/office/officeart/2005/8/layout/vList5"/>
    <dgm:cxn modelId="{8B127184-2F17-475D-A847-CA2AA4C96897}" type="presOf" srcId="{6DE39824-7C56-47F9-894C-02EF7B9A7FD9}" destId="{83EE465A-B9A9-469A-88B3-88DE38C912CA}" srcOrd="0" destOrd="2" presId="urn:microsoft.com/office/officeart/2005/8/layout/vList5"/>
    <dgm:cxn modelId="{F33E7D26-F5FF-449E-9883-5665CB7DC131}" srcId="{B6625344-3CAB-4E31-9F4F-2ADF1D887AB3}" destId="{D42C90E0-AA1E-4C0E-A095-6A9E35DBA99E}" srcOrd="2" destOrd="0" parTransId="{C11A110D-2138-4C24-B1B9-DB5D11CF2BFA}" sibTransId="{74D9A767-165D-49E2-A32E-D9AF981C5DA6}"/>
    <dgm:cxn modelId="{21B233C6-7DFE-4F41-A639-C43F596178C3}" type="presOf" srcId="{333CC94F-A082-4C3D-8C42-5DCC80E2FDEE}" destId="{B5EC443F-5AEF-445F-B5FB-4F079B567383}" srcOrd="0" destOrd="0" presId="urn:microsoft.com/office/officeart/2005/8/layout/vList5"/>
    <dgm:cxn modelId="{9C5318B1-F15D-457D-A785-5C2850ACC6EF}" type="presOf" srcId="{3AEB4EF7-EBBC-4BEF-8325-42CA926726A3}" destId="{EE23DDA0-1F2B-4CF2-BDDC-A470B0A13A00}" srcOrd="0" destOrd="0" presId="urn:microsoft.com/office/officeart/2005/8/layout/vList5"/>
    <dgm:cxn modelId="{832AA09F-D12F-48B5-A6B0-B5858FA4899C}" type="presOf" srcId="{0533C780-BFB0-4FFC-9490-BD0F32F1D29F}" destId="{22E54C8A-0943-45E9-AF96-58414D67262D}" srcOrd="0" destOrd="0" presId="urn:microsoft.com/office/officeart/2005/8/layout/vList5"/>
    <dgm:cxn modelId="{FBC63672-6AE2-48F5-994D-0DDD94832460}" srcId="{3AEB4EF7-EBBC-4BEF-8325-42CA926726A3}" destId="{6CA08AE9-BB27-45D0-A079-712DF8435105}" srcOrd="0" destOrd="0" parTransId="{2B2840F1-7688-4001-91D7-BBFB1BC1455D}" sibTransId="{181620DE-F349-4209-8F9F-25CF3125255F}"/>
    <dgm:cxn modelId="{D01E84FF-314F-447B-8CB8-9B4CBCDD67CC}" type="presOf" srcId="{2109D77F-0842-4FF1-9ACE-160E782838AC}" destId="{83EE465A-B9A9-469A-88B3-88DE38C912CA}" srcOrd="0" destOrd="1" presId="urn:microsoft.com/office/officeart/2005/8/layout/vList5"/>
    <dgm:cxn modelId="{DCEEE768-5251-46ED-87C6-73C03A0B1D47}" type="presOf" srcId="{0F98EF12-22B0-4EB0-800C-EE011662FC3F}" destId="{83EE465A-B9A9-469A-88B3-88DE38C912CA}" srcOrd="0" destOrd="3" presId="urn:microsoft.com/office/officeart/2005/8/layout/vList5"/>
    <dgm:cxn modelId="{606B24EC-2C25-4812-B5A1-5A37D8942CAC}" type="presOf" srcId="{6CA08AE9-BB27-45D0-A079-712DF8435105}" destId="{83EE465A-B9A9-469A-88B3-88DE38C912CA}" srcOrd="0" destOrd="0" presId="urn:microsoft.com/office/officeart/2005/8/layout/vList5"/>
    <dgm:cxn modelId="{9E514C33-0ED0-4951-AFB4-15AD7898D811}" type="presParOf" srcId="{B30F6A18-5278-4549-A23A-39F0D166DF44}" destId="{DF1A379D-8B45-4AFB-B51E-9C7E0ADB558B}" srcOrd="0" destOrd="0" presId="urn:microsoft.com/office/officeart/2005/8/layout/vList5"/>
    <dgm:cxn modelId="{4ECF26F0-5E97-42D3-8CFC-F35AAD5DCD1A}" type="presParOf" srcId="{DF1A379D-8B45-4AFB-B51E-9C7E0ADB558B}" destId="{EE23DDA0-1F2B-4CF2-BDDC-A470B0A13A00}" srcOrd="0" destOrd="0" presId="urn:microsoft.com/office/officeart/2005/8/layout/vList5"/>
    <dgm:cxn modelId="{01BE4111-A9C4-4FE9-8054-656DB3091F23}" type="presParOf" srcId="{DF1A379D-8B45-4AFB-B51E-9C7E0ADB558B}" destId="{83EE465A-B9A9-469A-88B3-88DE38C912CA}" srcOrd="1" destOrd="0" presId="urn:microsoft.com/office/officeart/2005/8/layout/vList5"/>
    <dgm:cxn modelId="{AA25EE53-73F0-4F14-89E8-138C71E4F5E7}" type="presParOf" srcId="{B30F6A18-5278-4549-A23A-39F0D166DF44}" destId="{5DE03AD4-2785-486B-888B-A51A8A1E5970}" srcOrd="1" destOrd="0" presId="urn:microsoft.com/office/officeart/2005/8/layout/vList5"/>
    <dgm:cxn modelId="{8DE98CC3-4017-4ADF-B504-A1F20E81E0F5}" type="presParOf" srcId="{B30F6A18-5278-4549-A23A-39F0D166DF44}" destId="{B2239EDF-A31D-4B13-98A7-D66894E7E2E4}" srcOrd="2" destOrd="0" presId="urn:microsoft.com/office/officeart/2005/8/layout/vList5"/>
    <dgm:cxn modelId="{BB49632B-879A-4EE7-B6A6-21D34490D1AB}" type="presParOf" srcId="{B2239EDF-A31D-4B13-98A7-D66894E7E2E4}" destId="{8A214DBB-21C6-402B-B665-5431E9DC80CC}" srcOrd="0" destOrd="0" presId="urn:microsoft.com/office/officeart/2005/8/layout/vList5"/>
    <dgm:cxn modelId="{F4E16EF9-184D-432B-8AA3-725ECE0315C4}" type="presParOf" srcId="{B2239EDF-A31D-4B13-98A7-D66894E7E2E4}" destId="{B5EC443F-5AEF-445F-B5FB-4F079B567383}" srcOrd="1" destOrd="0" presId="urn:microsoft.com/office/officeart/2005/8/layout/vList5"/>
    <dgm:cxn modelId="{97C97D5F-4152-4A6F-A79F-4C9173172F9E}" type="presParOf" srcId="{B30F6A18-5278-4549-A23A-39F0D166DF44}" destId="{49B039B7-1F34-4125-A002-A11B7B3E5AE9}" srcOrd="3" destOrd="0" presId="urn:microsoft.com/office/officeart/2005/8/layout/vList5"/>
    <dgm:cxn modelId="{4B61090F-8A86-4193-BA63-3D70B351D25C}" type="presParOf" srcId="{B30F6A18-5278-4549-A23A-39F0D166DF44}" destId="{35DE234D-51C8-41DA-8302-F3B108FE45BE}" srcOrd="4" destOrd="0" presId="urn:microsoft.com/office/officeart/2005/8/layout/vList5"/>
    <dgm:cxn modelId="{241FB523-568C-4015-92D1-A0996E3F35CE}" type="presParOf" srcId="{35DE234D-51C8-41DA-8302-F3B108FE45BE}" destId="{06CD88DC-C45B-43AA-B5C3-C340A823369B}" srcOrd="0" destOrd="0" presId="urn:microsoft.com/office/officeart/2005/8/layout/vList5"/>
    <dgm:cxn modelId="{272E928F-C5BF-404C-8E02-E6E17C69D49B}" type="presParOf" srcId="{35DE234D-51C8-41DA-8302-F3B108FE45BE}" destId="{22E54C8A-0943-45E9-AF96-58414D6726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E465A-B9A9-469A-88B3-88DE38C912CA}">
      <dsp:nvSpPr>
        <dsp:cNvPr id="0" name=""/>
        <dsp:cNvSpPr/>
      </dsp:nvSpPr>
      <dsp:spPr>
        <a:xfrm rot="5400000">
          <a:off x="5046137" y="-2100544"/>
          <a:ext cx="1477674" cy="572089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nhất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hệ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thống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tiền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tệ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Xóa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bỏ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độc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quyền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ruộng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đất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phong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kiến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Tăng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cường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phát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triển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KT TBCN ở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nông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thôn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Xây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dựng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cơ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sở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hạ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100" kern="1200" dirty="0" err="1" smtClean="0">
              <a:latin typeface="Times New Roman" pitchFamily="18" charset="0"/>
              <a:cs typeface="Times New Roman" pitchFamily="18" charset="0"/>
            </a:rPr>
            <a:t>tầng</a:t>
          </a:r>
          <a:r>
            <a:rPr lang="en-US" sz="21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2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924526" y="93201"/>
        <a:ext cx="5648762" cy="1333406"/>
      </dsp:txXfrm>
    </dsp:sp>
    <dsp:sp modelId="{EE23DDA0-1F2B-4CF2-BDDC-A470B0A13A00}">
      <dsp:nvSpPr>
        <dsp:cNvPr id="0" name=""/>
        <dsp:cNvSpPr/>
      </dsp:nvSpPr>
      <dsp:spPr>
        <a:xfrm>
          <a:off x="283977" y="506"/>
          <a:ext cx="2640549" cy="15187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KINH TẾ</a:t>
          </a:r>
          <a:endParaRPr lang="en-US" sz="3900" kern="1200" dirty="0"/>
        </a:p>
      </dsp:txBody>
      <dsp:txXfrm>
        <a:off x="358118" y="74647"/>
        <a:ext cx="2492267" cy="1370511"/>
      </dsp:txXfrm>
    </dsp:sp>
    <dsp:sp modelId="{B5EC443F-5AEF-445F-B5FB-4F079B567383}">
      <dsp:nvSpPr>
        <dsp:cNvPr id="0" name=""/>
        <dsp:cNvSpPr/>
      </dsp:nvSpPr>
      <dsp:spPr>
        <a:xfrm rot="5400000">
          <a:off x="5130747" y="-458046"/>
          <a:ext cx="1540743" cy="58761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963043" y="1784871"/>
        <a:ext cx="5800940" cy="1390317"/>
      </dsp:txXfrm>
    </dsp:sp>
    <dsp:sp modelId="{8A214DBB-21C6-402B-B665-5431E9DC80CC}">
      <dsp:nvSpPr>
        <dsp:cNvPr id="0" name=""/>
        <dsp:cNvSpPr/>
      </dsp:nvSpPr>
      <dsp:spPr>
        <a:xfrm>
          <a:off x="283977" y="1608541"/>
          <a:ext cx="2658226" cy="1641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CHÍNH TRỊ, XÃ HỘI</a:t>
          </a:r>
          <a:endParaRPr lang="en-US" sz="3900" kern="1200" dirty="0"/>
        </a:p>
      </dsp:txBody>
      <dsp:txXfrm>
        <a:off x="364112" y="1688676"/>
        <a:ext cx="2497956" cy="1481301"/>
      </dsp:txXfrm>
    </dsp:sp>
    <dsp:sp modelId="{22E54C8A-0943-45E9-AF96-58414D67262D}">
      <dsp:nvSpPr>
        <dsp:cNvPr id="0" name=""/>
        <dsp:cNvSpPr/>
      </dsp:nvSpPr>
      <dsp:spPr>
        <a:xfrm rot="5400000">
          <a:off x="5099157" y="1178176"/>
          <a:ext cx="1586234" cy="593549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924527" y="3430240"/>
        <a:ext cx="5858060" cy="1431366"/>
      </dsp:txXfrm>
    </dsp:sp>
    <dsp:sp modelId="{06CD88DC-C45B-43AA-B5C3-C340A823369B}">
      <dsp:nvSpPr>
        <dsp:cNvPr id="0" name=""/>
        <dsp:cNvSpPr/>
      </dsp:nvSpPr>
      <dsp:spPr>
        <a:xfrm>
          <a:off x="283977" y="3339354"/>
          <a:ext cx="2640549" cy="16131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QUÂN SỰ</a:t>
          </a:r>
          <a:endParaRPr lang="en-US" sz="3900" kern="1200" dirty="0"/>
        </a:p>
      </dsp:txBody>
      <dsp:txXfrm>
        <a:off x="362724" y="3418101"/>
        <a:ext cx="2483055" cy="1455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BA277-B753-4C50-8D92-9D03480728C0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B830F-D10D-4ECF-8D61-73948947B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2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B830F-D10D-4ECF-8D61-73948947B8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04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3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2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2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1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9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1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7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1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1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4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65D7-D092-41BA-8886-848BB9513742}" type="datetimeFigureOut">
              <a:rPr lang="en-US" smtClean="0"/>
              <a:t>10/16/2015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24706-3A50-4428-A882-3DA433917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0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381001"/>
            <a:ext cx="864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 BẢN GIỮA THẾ KỈ XIX-ĐẦU THẾ KỈ XX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3962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I.Cuộc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II.Nhật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490" y="1077732"/>
            <a:ext cx="4844210" cy="517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6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256" y="927673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I.Cuộc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864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 BẢN GIỮA THẾ KỈ XIX-ĐẦU THẾ KỈ XX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256" y="1530700"/>
            <a:ext cx="4072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4256" y="2286000"/>
            <a:ext cx="8111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4256" y="3116997"/>
            <a:ext cx="6663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-1/1868,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791" y="3743980"/>
            <a:ext cx="4072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256" y="4572000"/>
            <a:ext cx="7778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XIX-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XX,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End 1">
            <a:hlinkClick r:id="rId3" action="ppaction://hlinksldjump" highlightClick="1"/>
          </p:cNvPr>
          <p:cNvSpPr/>
          <p:nvPr/>
        </p:nvSpPr>
        <p:spPr>
          <a:xfrm>
            <a:off x="2351468" y="3980093"/>
            <a:ext cx="152400" cy="26161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ction Button: Forward or Next 2">
            <a:hlinkClick r:id="rId4" action="ppaction://hlinksldjump" highlightClick="1"/>
          </p:cNvPr>
          <p:cNvSpPr/>
          <p:nvPr/>
        </p:nvSpPr>
        <p:spPr>
          <a:xfrm>
            <a:off x="6442656" y="3347829"/>
            <a:ext cx="262944" cy="15737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450" y="10668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dung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52400"/>
            <a:ext cx="864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 BẢN GIỮA THẾ KỈ XIX-ĐẦU THẾ KỈ XX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256" y="67562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I.Cuộc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259121162"/>
              </p:ext>
            </p:extLst>
          </p:nvPr>
        </p:nvGraphicFramePr>
        <p:xfrm>
          <a:off x="-152400" y="1719345"/>
          <a:ext cx="9144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Action Button: End 1">
            <a:hlinkClick r:id="rId7" action="ppaction://hlinksldjump" highlightClick="1"/>
          </p:cNvPr>
          <p:cNvSpPr/>
          <p:nvPr/>
        </p:nvSpPr>
        <p:spPr>
          <a:xfrm>
            <a:off x="8686800" y="6629400"/>
            <a:ext cx="304800" cy="2286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62140" y="3429000"/>
            <a:ext cx="534365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GD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tú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ngoài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48188" y="5029200"/>
            <a:ext cx="53436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huấn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Tây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Ngành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CN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>
                <a:latin typeface="Times New Roman" pitchFamily="18" charset="0"/>
                <a:cs typeface="Times New Roman" pitchFamily="18" charset="0"/>
              </a:rPr>
              <a:t>trọng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90194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856" y="314981"/>
            <a:ext cx="719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515" y="1905000"/>
            <a:ext cx="640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mẽ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760" y="2335887"/>
            <a:ext cx="755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KT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xưi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-bi-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,….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760" y="42672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bành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trướng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760" y="4651920"/>
            <a:ext cx="7550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Liêu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Đài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Loan,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,….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15" y="1031352"/>
            <a:ext cx="4072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760" y="3429000"/>
            <a:ext cx="4072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"/>
            <a:ext cx="4072128" cy="55692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9200" y="5896383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(1852-1912)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492759"/>
            <a:ext cx="365760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(hay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Mutshuhito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122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ND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móng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ction Button: Back or Previous 4">
            <a:hlinkClick r:id="rId3" action="ppaction://hlinksldjump" highlightClick="1"/>
          </p:cNvPr>
          <p:cNvSpPr/>
          <p:nvPr/>
        </p:nvSpPr>
        <p:spPr>
          <a:xfrm>
            <a:off x="8610600" y="6602124"/>
            <a:ext cx="228600" cy="2483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5300" y="152400"/>
            <a:ext cx="864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 QUỐC GIỮA THẾ KỈ XIX-ĐẦU THẾ KỈ XX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809421"/>
            <a:ext cx="7416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đế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073" y="1377504"/>
            <a:ext cx="88563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XIX-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073" y="2331611"/>
            <a:ext cx="4072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862" y="2923401"/>
            <a:ext cx="579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663" y="3374019"/>
            <a:ext cx="8702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8/1905,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TQ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1668" y="3804906"/>
            <a:ext cx="579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524000" y="4051106"/>
            <a:ext cx="1295400" cy="987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524000" y="4022490"/>
            <a:ext cx="1295400" cy="7040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21546" y="3934412"/>
            <a:ext cx="3025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Mãn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9059" y="4571783"/>
            <a:ext cx="3025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Khôi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71989" y="5307166"/>
            <a:ext cx="30254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524000" y="4022490"/>
            <a:ext cx="1295400" cy="1463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524000" y="4020349"/>
            <a:ext cx="1347989" cy="2172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71988" y="5977001"/>
            <a:ext cx="4544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7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5" grpId="0"/>
      <p:bldP spid="16" grpId="0"/>
      <p:bldP spid="1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20" y="156793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" y="152400"/>
            <a:ext cx="8648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 QUỐC GIỮA THẾ KỈ XIX-ĐẦU THẾ KỈ XX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914400"/>
            <a:ext cx="4072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173999"/>
            <a:ext cx="84206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+ 10/10/1911,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bùng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575343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giành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75298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1910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4800600"/>
            <a:ext cx="769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 Do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Khải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46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52400"/>
            <a:ext cx="4072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Tân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758" y="84664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CMTS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58" y="1536814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2054655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lật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2851525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CNTB ở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620966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ở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châu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Á.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58" y="4724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CMTS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triệt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30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709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ThanhTuyen</dc:creator>
  <cp:lastModifiedBy>ThanhTuyen</cp:lastModifiedBy>
  <cp:revision>48</cp:revision>
  <dcterms:created xsi:type="dcterms:W3CDTF">2015-10-14T09:34:43Z</dcterms:created>
  <dcterms:modified xsi:type="dcterms:W3CDTF">2015-10-16T02:34:27Z</dcterms:modified>
</cp:coreProperties>
</file>